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Spirits</a:t>
            </a:r>
            <a:r>
              <a:rPr lang="en-US" baseline="0" dirty="0"/>
              <a:t> sales by case in the millions for U.S.A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9D2-47B5-A8F7-558A50AEA5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9D2-47B5-A8F7-558A50AEA5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9D2-47B5-A8F7-558A50AEA5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9D2-47B5-A8F7-558A50AEA5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9D2-47B5-A8F7-558A50AEA53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9D2-47B5-A8F7-558A50AEA53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9D2-47B5-A8F7-558A50AEA53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9D2-47B5-A8F7-558A50AEA53E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Vodka</c:v>
                </c:pt>
                <c:pt idx="1">
                  <c:v>American Whiskie</c:v>
                </c:pt>
                <c:pt idx="2">
                  <c:v>Tequila</c:v>
                </c:pt>
                <c:pt idx="3">
                  <c:v>Irish Whisky</c:v>
                </c:pt>
                <c:pt idx="4">
                  <c:v>Cognac</c:v>
                </c:pt>
                <c:pt idx="5">
                  <c:v>Scotch</c:v>
                </c:pt>
                <c:pt idx="6">
                  <c:v>Gin</c:v>
                </c:pt>
                <c:pt idx="7">
                  <c:v>Brandy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69.8</c:v>
                </c:pt>
                <c:pt idx="1">
                  <c:v>21.8</c:v>
                </c:pt>
                <c:pt idx="2">
                  <c:v>15.9</c:v>
                </c:pt>
                <c:pt idx="3">
                  <c:v>3.8</c:v>
                </c:pt>
                <c:pt idx="4">
                  <c:v>5.0999999999999996</c:v>
                </c:pt>
                <c:pt idx="5">
                  <c:v>16.899999999999999</c:v>
                </c:pt>
                <c:pt idx="6">
                  <c:v>9.9</c:v>
                </c:pt>
                <c:pt idx="7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C-4C7F-A87C-CEE8D3133EA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3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3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4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1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1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5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3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9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CCB25-7493-41FE-9C09-94BB886674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43D6-EDD6-41B1-909F-F21BCC4A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24469" y="1729650"/>
            <a:ext cx="4943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Wine &amp; Spirits Trends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48877" y="3061252"/>
            <a:ext cx="5294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Presented by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Phillips Wine &amp; Spirits</a:t>
            </a:r>
          </a:p>
        </p:txBody>
      </p:sp>
    </p:spTree>
    <p:extLst>
      <p:ext uri="{BB962C8B-B14F-4D97-AF65-F5344CB8AC3E}">
        <p14:creationId xmlns:p14="http://schemas.microsoft.com/office/powerpoint/2010/main" val="302904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9496" y="675861"/>
            <a:ext cx="767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Spirits by the Numbers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1869818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823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4651" y="379828"/>
            <a:ext cx="3798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Spirits Trends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4572" y="956603"/>
            <a:ext cx="507843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American </a:t>
            </a:r>
            <a:r>
              <a:rPr lang="en-US" dirty="0" err="1"/>
              <a:t>whiskie</a:t>
            </a:r>
            <a:r>
              <a:rPr lang="en-US" dirty="0"/>
              <a:t>(bourbon, rye, </a:t>
            </a:r>
            <a:r>
              <a:rPr lang="en-US" dirty="0" err="1"/>
              <a:t>Tennesse</a:t>
            </a:r>
            <a:r>
              <a:rPr lang="en-US" dirty="0"/>
              <a:t>) is on Fire!  Driven by Flavors and Craft offerings)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Irish whisky is up nearly 20%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Innovation is not stopping anytime soon!(if you were to put all of Diageo’s innovation products into a </a:t>
            </a:r>
            <a:r>
              <a:rPr lang="en-US" dirty="0" err="1"/>
              <a:t>seperate</a:t>
            </a:r>
            <a:r>
              <a:rPr lang="en-US" dirty="0"/>
              <a:t> company….they would be the 10</a:t>
            </a:r>
            <a:r>
              <a:rPr lang="en-US" baseline="30000" dirty="0"/>
              <a:t>th</a:t>
            </a:r>
            <a:r>
              <a:rPr lang="en-US" dirty="0"/>
              <a:t> largest Spirits company in the world!)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Gin has seen numerous variations through Craft offerings and a general strive to do something different.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Tequila has seen growth in aged tequila’s and better quality products.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Wine Companies have been picking up Spirits brands!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is a Cocktail revolution occurring!  What was once old is new and consumers are constantly looking for something unique and new.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72997" y="956603"/>
            <a:ext cx="452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6388" y="379828"/>
            <a:ext cx="3643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to look for in the future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4868" y="956603"/>
            <a:ext cx="50503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Mezcal</a:t>
            </a:r>
            <a:r>
              <a:rPr lang="en-US" dirty="0"/>
              <a:t> offerings and consumption will increase dramatically.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Quality Rum’s are becoming available and will take away from industry leaders.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High Quality American Brandy producers will start to come on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Cocktails on Tap!</a:t>
            </a:r>
          </a:p>
        </p:txBody>
      </p:sp>
    </p:spTree>
    <p:extLst>
      <p:ext uri="{BB962C8B-B14F-4D97-AF65-F5344CB8AC3E}">
        <p14:creationId xmlns:p14="http://schemas.microsoft.com/office/powerpoint/2010/main" val="297418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702" y="1069144"/>
            <a:ext cx="1101500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Wine Trends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Did you know that 1 out of every 5 bottles of wine consumed in America is Chardonnay?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Cabernet and Pinot Noir continue to sell consistently!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 Blends are ever increasing and being sought after by the consumer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Rose’s are making a comeback!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Prosecco is in demand!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Spanish wines are becoming more prevalent.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60% of all wine consumed in America is from California! Oregon, Washington, Texas and New York account for an additional 9%.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Pinot </a:t>
            </a:r>
            <a:r>
              <a:rPr lang="en-US" dirty="0" err="1"/>
              <a:t>Grigio</a:t>
            </a:r>
            <a:r>
              <a:rPr lang="en-US" dirty="0"/>
              <a:t> Is right behind Cabernet as the 3</a:t>
            </a:r>
            <a:r>
              <a:rPr lang="en-US" baseline="30000" dirty="0"/>
              <a:t>rd</a:t>
            </a:r>
            <a:r>
              <a:rPr lang="en-US" dirty="0"/>
              <a:t> most popular varietal!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Sauvignon Blanc is right behind Pinot </a:t>
            </a:r>
            <a:r>
              <a:rPr lang="en-US" dirty="0" err="1"/>
              <a:t>Grigio</a:t>
            </a:r>
            <a:r>
              <a:rPr lang="en-US" dirty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 end wine sales are declining…while wines at $11 and up are growing!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36% of wine consumers are Millennials!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2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320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Andalus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J Parranto</dc:creator>
  <cp:lastModifiedBy>Ryan J Parranto</cp:lastModifiedBy>
  <cp:revision>12</cp:revision>
  <dcterms:created xsi:type="dcterms:W3CDTF">2017-03-06T01:33:20Z</dcterms:created>
  <dcterms:modified xsi:type="dcterms:W3CDTF">2017-03-06T18:47:09Z</dcterms:modified>
</cp:coreProperties>
</file>