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6" r:id="rId1"/>
  </p:sldMasterIdLst>
  <p:notesMasterIdLst>
    <p:notesMasterId r:id="rId8"/>
  </p:notesMasterIdLst>
  <p:sldIdLst>
    <p:sldId id="256" r:id="rId2"/>
    <p:sldId id="260" r:id="rId3"/>
    <p:sldId id="258" r:id="rId4"/>
    <p:sldId id="262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3" d="100"/>
          <a:sy n="113" d="100"/>
        </p:scale>
        <p:origin x="-2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4FD6C-7575-854E-BCA7-BB47DE364F60}" type="datetimeFigureOut">
              <a:rPr lang="en-US" smtClean="0"/>
              <a:t>3/8/17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45DE-0F8F-1248-8D49-8737D96ECF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45DE-0F8F-1248-8D49-8737D96ECF4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511B-204E-1444-9C4D-663460520C7C}" type="datetimeFigureOut">
              <a:rPr lang="en-US" smtClean="0"/>
              <a:t>3/8/17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A83549-6ADB-D84D-BC75-B762451838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511B-204E-1444-9C4D-663460520C7C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3549-6ADB-D84D-BC75-B762451838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4A83549-6ADB-D84D-BC75-B762451838D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511B-204E-1444-9C4D-663460520C7C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511B-204E-1444-9C4D-663460520C7C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4A83549-6ADB-D84D-BC75-B762451838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511B-204E-1444-9C4D-663460520C7C}" type="datetimeFigureOut">
              <a:rPr lang="en-US" smtClean="0"/>
              <a:t>3/8/17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A83549-6ADB-D84D-BC75-B762451838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E26511B-204E-1444-9C4D-663460520C7C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3549-6ADB-D84D-BC75-B762451838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511B-204E-1444-9C4D-663460520C7C}" type="datetimeFigureOut">
              <a:rPr lang="en-US" smtClean="0"/>
              <a:t>3/8/17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4A83549-6ADB-D84D-BC75-B762451838D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511B-204E-1444-9C4D-663460520C7C}" type="datetimeFigureOut">
              <a:rPr lang="en-US" smtClean="0"/>
              <a:t>3/8/17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4A83549-6ADB-D84D-BC75-B76245183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511B-204E-1444-9C4D-663460520C7C}" type="datetimeFigureOut">
              <a:rPr lang="en-US" smtClean="0"/>
              <a:t>3/8/17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A83549-6ADB-D84D-BC75-B76245183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A83549-6ADB-D84D-BC75-B762451838D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511B-204E-1444-9C4D-663460520C7C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4A83549-6ADB-D84D-BC75-B762451838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E26511B-204E-1444-9C4D-663460520C7C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E26511B-204E-1444-9C4D-663460520C7C}" type="datetimeFigureOut">
              <a:rPr lang="en-US" smtClean="0"/>
              <a:t>3/8/17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A83549-6ADB-D84D-BC75-B762451838D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Building Event </a:t>
            </a:r>
            <a:r>
              <a:rPr lang="en-US" sz="1800" strike="sngStrike" dirty="0" smtClean="0"/>
              <a:t>Sponsorships </a:t>
            </a:r>
            <a:r>
              <a:rPr lang="en-US" sz="1800" dirty="0" smtClean="0"/>
              <a:t>Partnerships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Identifying, Securing &amp; Retaining Quality Sponsors</a:t>
            </a:r>
            <a:endParaRPr lang="en-US" dirty="0"/>
          </a:p>
        </p:txBody>
      </p:sp>
      <p:pic>
        <p:nvPicPr>
          <p:cNvPr id="4" name="Picture 3" descr="IMG_20170126_16521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81400"/>
            <a:ext cx="2209800" cy="2667000"/>
          </a:xfrm>
          <a:prstGeom prst="rect">
            <a:avLst/>
          </a:prstGeom>
        </p:spPr>
      </p:pic>
      <p:pic>
        <p:nvPicPr>
          <p:cNvPr id="5" name="Picture 4" descr="MetroPCS Photo S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581400"/>
            <a:ext cx="1981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</a:t>
            </a:r>
            <a:r>
              <a:rPr lang="en-US" strike="sngStrike" dirty="0" smtClean="0"/>
              <a:t>Sponsors </a:t>
            </a:r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potential partners “fit” the event itself?  Look beyond the obvious.</a:t>
            </a:r>
          </a:p>
          <a:p>
            <a:r>
              <a:rPr lang="en-US" dirty="0" smtClean="0"/>
              <a:t>Considerations</a:t>
            </a:r>
          </a:p>
          <a:p>
            <a:pPr lvl="1"/>
            <a:r>
              <a:rPr lang="en-US" dirty="0" smtClean="0"/>
              <a:t>Past Partners</a:t>
            </a:r>
          </a:p>
          <a:p>
            <a:pPr lvl="1"/>
            <a:r>
              <a:rPr lang="en-US" dirty="0" smtClean="0"/>
              <a:t>Target Market</a:t>
            </a:r>
          </a:p>
          <a:p>
            <a:pPr lvl="1"/>
            <a:r>
              <a:rPr lang="en-US" dirty="0" smtClean="0"/>
              <a:t>Programming (themes, activities, etc..)</a:t>
            </a:r>
          </a:p>
          <a:p>
            <a:pPr lvl="1"/>
            <a:r>
              <a:rPr lang="en-US" dirty="0" smtClean="0"/>
              <a:t>On-site activation opportunities</a:t>
            </a:r>
          </a:p>
          <a:p>
            <a:pPr lvl="1"/>
            <a:r>
              <a:rPr lang="en-US" dirty="0" smtClean="0"/>
              <a:t>Cross-promotional opportunities</a:t>
            </a:r>
          </a:p>
          <a:p>
            <a:pPr lvl="1"/>
            <a:r>
              <a:rPr lang="en-US" dirty="0" smtClean="0"/>
              <a:t>Local connection or presence</a:t>
            </a:r>
          </a:p>
          <a:p>
            <a:pPr lvl="1"/>
            <a:r>
              <a:rPr lang="en-US" dirty="0" smtClean="0"/>
              <a:t>Involvement with the community</a:t>
            </a:r>
          </a:p>
          <a:p>
            <a:pPr lvl="1"/>
            <a:r>
              <a:rPr lang="en-US" dirty="0" smtClean="0"/>
              <a:t>New product/service launch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</a:t>
            </a:r>
            <a:r>
              <a:rPr lang="en-US" strike="sngStrike" dirty="0" smtClean="0"/>
              <a:t>Sponsors</a:t>
            </a:r>
            <a:r>
              <a:rPr lang="en-US" dirty="0" smtClean="0"/>
              <a:t>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Building Custom Partnership </a:t>
            </a:r>
            <a:r>
              <a:rPr lang="en-US" dirty="0" smtClean="0"/>
              <a:t>Packages</a:t>
            </a:r>
          </a:p>
          <a:p>
            <a:r>
              <a:rPr lang="en-US" dirty="0" smtClean="0"/>
              <a:t>Gone are the days of sponsorship levels (platinum, gold &amp; silver) and charts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Identify a brands goals &amp; </a:t>
            </a:r>
            <a:r>
              <a:rPr lang="en-US" dirty="0" smtClean="0"/>
              <a:t>objectives.</a:t>
            </a:r>
            <a:endParaRPr lang="en-US" dirty="0" smtClean="0"/>
          </a:p>
          <a:p>
            <a:pPr lvl="1"/>
            <a:r>
              <a:rPr lang="en-US" dirty="0" smtClean="0"/>
              <a:t>Returning </a:t>
            </a:r>
            <a:r>
              <a:rPr lang="en-US" dirty="0" smtClean="0"/>
              <a:t>partners, identify what worked in previous </a:t>
            </a:r>
            <a:r>
              <a:rPr lang="en-US" dirty="0" smtClean="0"/>
              <a:t>year.</a:t>
            </a:r>
          </a:p>
          <a:p>
            <a:pPr lvl="1"/>
            <a:r>
              <a:rPr lang="en-US" dirty="0" smtClean="0"/>
              <a:t>These are the foundation for building your partnership</a:t>
            </a:r>
          </a:p>
          <a:p>
            <a:r>
              <a:rPr lang="en-US" dirty="0" smtClean="0"/>
              <a:t>As </a:t>
            </a:r>
            <a:r>
              <a:rPr lang="en-US" dirty="0" smtClean="0"/>
              <a:t>an event what do you need from the partner?</a:t>
            </a:r>
          </a:p>
          <a:p>
            <a:pPr lvl="1"/>
            <a:r>
              <a:rPr lang="en-US" dirty="0" smtClean="0"/>
              <a:t>dollars, engagement, additional awareness through social integration and cross promotional opportunities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</a:t>
            </a:r>
            <a:r>
              <a:rPr lang="en-US" strike="sngStrike" dirty="0" smtClean="0"/>
              <a:t>Sponsors</a:t>
            </a:r>
            <a:r>
              <a:rPr lang="en-US" dirty="0" smtClean="0"/>
              <a:t>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Increase brand awareness for the partner &amp; event</a:t>
            </a:r>
          </a:p>
          <a:p>
            <a:pPr lvl="1"/>
            <a:r>
              <a:rPr lang="en-US" dirty="0" smtClean="0"/>
              <a:t>Social media integration</a:t>
            </a:r>
          </a:p>
          <a:p>
            <a:pPr lvl="1"/>
            <a:r>
              <a:rPr lang="en-US" dirty="0" smtClean="0"/>
              <a:t>On-site activation</a:t>
            </a:r>
          </a:p>
          <a:p>
            <a:pPr lvl="1"/>
            <a:r>
              <a:rPr lang="en-US" dirty="0" smtClean="0"/>
              <a:t>Cross-promotional opportunities</a:t>
            </a:r>
          </a:p>
          <a:p>
            <a:pPr lvl="1"/>
            <a:r>
              <a:rPr lang="en-US" dirty="0" smtClean="0"/>
              <a:t>Utilize email database </a:t>
            </a:r>
          </a:p>
          <a:p>
            <a:r>
              <a:rPr lang="en-US" dirty="0" smtClean="0"/>
              <a:t>Maximize partnership opportunities</a:t>
            </a:r>
          </a:p>
          <a:p>
            <a:pPr lvl="1"/>
            <a:r>
              <a:rPr lang="en-US" dirty="0" smtClean="0"/>
              <a:t>Exclusivity</a:t>
            </a:r>
          </a:p>
          <a:p>
            <a:pPr lvl="1"/>
            <a:r>
              <a:rPr lang="en-US" dirty="0" err="1" smtClean="0"/>
              <a:t>MetroPCS</a:t>
            </a:r>
            <a:r>
              <a:rPr lang="en-US" dirty="0" smtClean="0"/>
              <a:t>/Winter Carnival Photo Stop</a:t>
            </a:r>
          </a:p>
          <a:p>
            <a:pPr lvl="1"/>
            <a:r>
              <a:rPr lang="en-US" dirty="0" smtClean="0"/>
              <a:t>Summit Brewing Company Freeze Your Bags Off Tournament</a:t>
            </a:r>
          </a:p>
          <a:p>
            <a:pPr lvl="1"/>
            <a:r>
              <a:rPr lang="en-US" dirty="0" smtClean="0"/>
              <a:t>Cannon River Winery Hot Mulled Wine</a:t>
            </a:r>
          </a:p>
          <a:p>
            <a:pPr lvl="1"/>
            <a:r>
              <a:rPr lang="en-US" dirty="0" smtClean="0"/>
              <a:t>Pabst Winter Carnival Music Series</a:t>
            </a:r>
          </a:p>
          <a:p>
            <a:pPr lvl="1"/>
            <a:r>
              <a:rPr lang="en-US" dirty="0" smtClean="0"/>
              <a:t>Treasure Island Entertainment Stage</a:t>
            </a:r>
          </a:p>
          <a:p>
            <a:pPr lvl="1"/>
            <a:r>
              <a:rPr lang="en-US" dirty="0" smtClean="0"/>
              <a:t>MN Lynx Kid’s Day (The Lynx will play their 17 season at Xcel.)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Partnership Package - </a:t>
            </a:r>
            <a:r>
              <a:rPr lang="en-US" dirty="0" err="1" smtClean="0"/>
              <a:t>MetroPCS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000" b="1" dirty="0" smtClean="0"/>
              <a:t>Saint Paul Winter Carnival to Provide</a:t>
            </a:r>
            <a:endParaRPr lang="en-US" sz="1000" dirty="0" smtClean="0"/>
          </a:p>
          <a:p>
            <a:pPr lvl="0"/>
            <a:r>
              <a:rPr lang="en-US" sz="1000" dirty="0" smtClean="0"/>
              <a:t>Presenting rights in all advertising (minimum of 2 in Saint Paul Pioneer Press), publicity and social media posts (minimum of 2) for the Saint Paul Winter Carnival Family Day (Rice Park/Landmark Center, Saturday, February 4) – </a:t>
            </a:r>
            <a:r>
              <a:rPr lang="en-US" sz="1000" b="1" i="1" dirty="0" smtClean="0"/>
              <a:t>Family Day Presented by </a:t>
            </a:r>
            <a:r>
              <a:rPr lang="en-US" sz="1000" b="1" i="1" dirty="0" err="1" smtClean="0"/>
              <a:t>MetroPCS</a:t>
            </a:r>
            <a:endParaRPr lang="en-US" sz="1000" dirty="0" smtClean="0"/>
          </a:p>
          <a:p>
            <a:pPr lvl="1"/>
            <a:r>
              <a:rPr lang="en-US" sz="1000" dirty="0" smtClean="0"/>
              <a:t>Signage at Family Day event</a:t>
            </a:r>
          </a:p>
          <a:p>
            <a:pPr lvl="1"/>
            <a:r>
              <a:rPr lang="en-US" sz="1000" dirty="0" smtClean="0"/>
              <a:t>On-site activation </a:t>
            </a:r>
          </a:p>
          <a:p>
            <a:pPr lvl="1"/>
            <a:r>
              <a:rPr lang="en-US" sz="1000" dirty="0" smtClean="0"/>
              <a:t>First right of refusal for 2018 Saint Paul Winter Carnival Family Day</a:t>
            </a:r>
          </a:p>
          <a:p>
            <a:pPr lvl="0"/>
            <a:r>
              <a:rPr lang="en-US" sz="1000" b="1" i="1" dirty="0" smtClean="0"/>
              <a:t>Category Exclusivity (Saint Paul Winter Carnival) – Cellular Retailer &amp; Carrier</a:t>
            </a:r>
            <a:endParaRPr lang="en-US" sz="1000" dirty="0" smtClean="0"/>
          </a:p>
          <a:p>
            <a:pPr lvl="0"/>
            <a:r>
              <a:rPr lang="en-US" sz="1000" dirty="0" smtClean="0"/>
              <a:t>Premium 10x20 activation space in Rice Park during 10 days of Winter Carnival </a:t>
            </a:r>
          </a:p>
          <a:p>
            <a:pPr lvl="1"/>
            <a:r>
              <a:rPr lang="en-US" sz="1000" dirty="0" smtClean="0"/>
              <a:t>Activation times must match Rice Park </a:t>
            </a:r>
            <a:r>
              <a:rPr lang="en-US" sz="1000" dirty="0" smtClean="0"/>
              <a:t>programming</a:t>
            </a:r>
          </a:p>
          <a:p>
            <a:pPr lvl="0"/>
            <a:r>
              <a:rPr lang="en-US" sz="1000" b="1" i="1" dirty="0" smtClean="0"/>
              <a:t>Activation space in the Landmark Center for Kids Day, Saturday January 28 </a:t>
            </a:r>
            <a:endParaRPr lang="en-US" sz="1000" dirty="0" smtClean="0"/>
          </a:p>
          <a:p>
            <a:pPr lvl="0"/>
            <a:r>
              <a:rPr lang="en-US" sz="1000" b="1" i="1" dirty="0" smtClean="0"/>
              <a:t>Photo </a:t>
            </a:r>
            <a:r>
              <a:rPr lang="en-US" sz="1000" b="1" i="1" dirty="0" err="1" smtClean="0"/>
              <a:t>Opp</a:t>
            </a:r>
            <a:r>
              <a:rPr lang="en-US" sz="1000" b="1" i="1" dirty="0" smtClean="0"/>
              <a:t> locations (4) and co-branded signage</a:t>
            </a:r>
            <a:endParaRPr lang="en-US" sz="1000" dirty="0" smtClean="0"/>
          </a:p>
          <a:p>
            <a:pPr lvl="0"/>
            <a:r>
              <a:rPr lang="en-US" sz="1000" dirty="0" smtClean="0"/>
              <a:t>Social Media - minimum of four brand specific social media posts (including, but limited to activities and/or promotions taking place within Rice Park activation)</a:t>
            </a:r>
          </a:p>
          <a:p>
            <a:pPr lvl="0"/>
            <a:r>
              <a:rPr lang="en-US" sz="1000" dirty="0" smtClean="0"/>
              <a:t>Logo in print advertising minimum 1 occurrence in Saint Paul Pioneer Press</a:t>
            </a:r>
          </a:p>
          <a:p>
            <a:pPr lvl="0"/>
            <a:r>
              <a:rPr lang="en-US" sz="1000" dirty="0" smtClean="0"/>
              <a:t>Logo placement website home page and partners page </a:t>
            </a:r>
          </a:p>
          <a:p>
            <a:pPr lvl="0"/>
            <a:r>
              <a:rPr lang="en-US" sz="1000" dirty="0" smtClean="0"/>
              <a:t>Logo and link in the festival newsletter that is emailed to all Saint Paul Festival and Heritage Foundation members, volunteers, corporate sponsors and local media</a:t>
            </a:r>
            <a:r>
              <a:rPr lang="en-US" sz="1000" dirty="0" smtClean="0"/>
              <a:t>  - option </a:t>
            </a:r>
            <a:r>
              <a:rPr lang="en-US" sz="1000" dirty="0" smtClean="0"/>
              <a:t>for </a:t>
            </a:r>
            <a:r>
              <a:rPr lang="en-US" sz="1000" dirty="0" err="1" smtClean="0"/>
              <a:t>MetroPCS</a:t>
            </a:r>
            <a:r>
              <a:rPr lang="en-US" sz="1000" dirty="0" smtClean="0"/>
              <a:t> to provide content and/or promotional offer</a:t>
            </a:r>
          </a:p>
          <a:p>
            <a:pPr lvl="0"/>
            <a:r>
              <a:rPr lang="en-US" sz="1000" dirty="0" smtClean="0"/>
              <a:t>Large logo placement on the sponsor Ice Wall in Rice Park</a:t>
            </a:r>
          </a:p>
          <a:p>
            <a:pPr lvl="0"/>
            <a:r>
              <a:rPr lang="en-US" sz="1000" dirty="0" smtClean="0"/>
              <a:t>Custom logo Ice Sculpture</a:t>
            </a:r>
            <a:endParaRPr lang="en-US" sz="1000" dirty="0" smtClean="0"/>
          </a:p>
          <a:p>
            <a:pPr lvl="0"/>
            <a:r>
              <a:rPr lang="en-US" sz="1000" dirty="0" smtClean="0"/>
              <a:t>VIP </a:t>
            </a:r>
            <a:r>
              <a:rPr lang="en-US" sz="1000" dirty="0" smtClean="0"/>
              <a:t>Tickets (4) for the Vulcan Victory Torchlight Parade and Fireworks show on</a:t>
            </a:r>
            <a:r>
              <a:rPr lang="en-US" sz="1000" dirty="0" smtClean="0"/>
              <a:t> February </a:t>
            </a:r>
            <a:r>
              <a:rPr lang="en-US" sz="1000" dirty="0" smtClean="0"/>
              <a:t>4 (</a:t>
            </a:r>
            <a:r>
              <a:rPr lang="en-US" sz="1000" dirty="0" err="1" smtClean="0"/>
              <a:t>MetroPCS</a:t>
            </a:r>
            <a:r>
              <a:rPr lang="en-US" sz="1000" dirty="0" smtClean="0"/>
              <a:t> may use for promotional use)</a:t>
            </a:r>
          </a:p>
          <a:p>
            <a:pPr lvl="0"/>
            <a:r>
              <a:rPr lang="en-US" sz="1000" dirty="0" smtClean="0"/>
              <a:t>Use of Saint Paul Winter Carnival logo on approved cross-promotional </a:t>
            </a:r>
            <a:r>
              <a:rPr lang="en-US" sz="1000" dirty="0" smtClean="0"/>
              <a:t>programs</a:t>
            </a:r>
          </a:p>
          <a:p>
            <a:r>
              <a:rPr lang="en-US" sz="1000" b="1" dirty="0" err="1" smtClean="0"/>
              <a:t>MetroPCS</a:t>
            </a:r>
            <a:r>
              <a:rPr lang="en-US" sz="1000" b="1" dirty="0" smtClean="0"/>
              <a:t> to Provide</a:t>
            </a:r>
            <a:endParaRPr lang="en-US" sz="1000" dirty="0" smtClean="0"/>
          </a:p>
          <a:p>
            <a:pPr lvl="0"/>
            <a:r>
              <a:rPr lang="en-US" sz="1000" dirty="0" smtClean="0"/>
              <a:t>Cross promotion of Winter Carnival including, but not limited to promotional signage to be displayed at </a:t>
            </a:r>
            <a:r>
              <a:rPr lang="en-US" sz="1000" dirty="0" err="1" smtClean="0"/>
              <a:t>MetroPCS</a:t>
            </a:r>
            <a:r>
              <a:rPr lang="en-US" sz="1000" dirty="0" smtClean="0"/>
              <a:t> locations</a:t>
            </a:r>
          </a:p>
          <a:p>
            <a:pPr lvl="0"/>
            <a:r>
              <a:rPr lang="en-US" sz="1000" dirty="0" smtClean="0"/>
              <a:t>Photo </a:t>
            </a:r>
            <a:r>
              <a:rPr lang="en-US" sz="1000" dirty="0" err="1" smtClean="0"/>
              <a:t>Opp</a:t>
            </a:r>
            <a:r>
              <a:rPr lang="en-US" sz="1000" dirty="0" smtClean="0"/>
              <a:t> technology and staff for photo </a:t>
            </a:r>
            <a:r>
              <a:rPr lang="en-US" sz="1000" dirty="0" err="1" smtClean="0"/>
              <a:t>opp</a:t>
            </a:r>
            <a:r>
              <a:rPr lang="en-US" sz="1000" dirty="0" smtClean="0"/>
              <a:t> locations within Rice </a:t>
            </a:r>
            <a:r>
              <a:rPr lang="en-US" sz="1000" dirty="0" smtClean="0"/>
              <a:t>Park</a:t>
            </a:r>
          </a:p>
          <a:p>
            <a:pPr lvl="0"/>
            <a:r>
              <a:rPr lang="en-US" sz="1000" dirty="0" smtClean="0"/>
              <a:t>Charging </a:t>
            </a:r>
            <a:r>
              <a:rPr lang="en-US" sz="1000" dirty="0" err="1" smtClean="0"/>
              <a:t>station(s</a:t>
            </a:r>
            <a:r>
              <a:rPr lang="en-US" sz="1000" dirty="0" smtClean="0"/>
              <a:t>) at activation site as well as one additional location TBD</a:t>
            </a:r>
          </a:p>
          <a:p>
            <a:pPr lvl="0"/>
            <a:endParaRPr lang="en-US" sz="1000" dirty="0" smtClean="0"/>
          </a:p>
          <a:p>
            <a:pPr lvl="1">
              <a:buNone/>
            </a:pPr>
            <a:r>
              <a:rPr lang="en-US" sz="1000" dirty="0" smtClean="0"/>
              <a:t> </a:t>
            </a:r>
            <a:endParaRPr lang="en-US" sz="1000" dirty="0" smtClean="0"/>
          </a:p>
          <a:p>
            <a:pPr>
              <a:buNone/>
            </a:pP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Retaining </a:t>
            </a:r>
            <a:r>
              <a:rPr lang="en-US" strike="sngStrike" dirty="0" smtClean="0"/>
              <a:t>Sponsors</a:t>
            </a:r>
            <a:r>
              <a:rPr lang="en-US" dirty="0" smtClean="0"/>
              <a:t>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Post Event Engagement</a:t>
            </a:r>
          </a:p>
          <a:p>
            <a:pPr lvl="1"/>
            <a:r>
              <a:rPr lang="en-US" dirty="0" smtClean="0"/>
              <a:t>Event recap to include web-site and social analytics, photos, attendance, media &amp; pr coverage, etc…</a:t>
            </a:r>
          </a:p>
          <a:p>
            <a:pPr lvl="1"/>
            <a:r>
              <a:rPr lang="en-US" dirty="0" smtClean="0"/>
              <a:t>Virtual Gift Bag E-blast – This post event, tool allows partners an additional opportunity (added value) to engage with event guests.</a:t>
            </a:r>
          </a:p>
          <a:p>
            <a:pPr lvl="2"/>
            <a:r>
              <a:rPr lang="en-US" dirty="0" smtClean="0"/>
              <a:t>Example – For the Saint Paul Winter Carnival 40% of the partners provided content or an offer. Many selected a unique </a:t>
            </a:r>
            <a:r>
              <a:rPr lang="en-US" dirty="0" err="1" smtClean="0"/>
              <a:t>url</a:t>
            </a:r>
            <a:r>
              <a:rPr lang="en-US" dirty="0" smtClean="0"/>
              <a:t> to track engagement.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4986528"/>
          <a:ext cx="6096000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Subscribers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Clicks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13,545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2,752 (20.3%)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214 (1.6%)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134</TotalTime>
  <Words>643</Words>
  <Application>Microsoft Macintosh PowerPoint</Application>
  <PresentationFormat>On-screen Show (4:3)</PresentationFormat>
  <Paragraphs>76</Paragraphs>
  <Slides>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Identifying, Securing &amp; Retaining Quality Sponsors</vt:lpstr>
      <vt:lpstr>Identifying Sponsors Partners</vt:lpstr>
      <vt:lpstr>Securing Sponsors Partners</vt:lpstr>
      <vt:lpstr>Securing Sponsors Partners</vt:lpstr>
      <vt:lpstr>Custom Partnership Package - MetroPCS</vt:lpstr>
      <vt:lpstr>Retaining Sponsors Partners</vt:lpstr>
    </vt:vector>
  </TitlesOfParts>
  <Company>AbiJack MGMT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Identifying, Securing &amp; Retaining Quality Sponsors</dc:title>
  <dc:creator>Brett Palmer</dc:creator>
  <cp:lastModifiedBy>Brett Palmer</cp:lastModifiedBy>
  <cp:revision>1</cp:revision>
  <dcterms:created xsi:type="dcterms:W3CDTF">2017-03-08T17:50:07Z</dcterms:created>
  <dcterms:modified xsi:type="dcterms:W3CDTF">2017-03-08T20:04:37Z</dcterms:modified>
</cp:coreProperties>
</file>